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71" r:id="rId5"/>
    <p:sldId id="264" r:id="rId6"/>
    <p:sldId id="270" r:id="rId7"/>
    <p:sldId id="269" r:id="rId8"/>
    <p:sldId id="265" r:id="rId9"/>
    <p:sldId id="266" r:id="rId10"/>
    <p:sldId id="267" r:id="rId11"/>
    <p:sldId id="268" r:id="rId12"/>
    <p:sldId id="272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2" descr="http://newizmerenie.ru/catalog/sky/shutterstock_6368307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28" cy="5143500"/>
          </a:xfrm>
          <a:prstGeom prst="ellipse">
            <a:avLst/>
          </a:prstGeom>
          <a:noFill/>
          <a:effectLst>
            <a:softEdge rad="635000"/>
          </a:effectLst>
        </p:spPr>
      </p:pic>
      <p:sp>
        <p:nvSpPr>
          <p:cNvPr id="12332" name="AutoShape 44" descr="https://img-fotki.yandex.ru/get/15492/16969765.25e/0_96524_878e7af7_orig.pn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42" name="AutoShape 54" descr="http://img-fotki.yandex.ru/get/6309/47407354.612/0_d3813_93f44aba_orig.png"/>
          <p:cNvSpPr>
            <a:spLocks noChangeAspect="1" noChangeArrowheads="1"/>
          </p:cNvSpPr>
          <p:nvPr userDrawn="1"/>
        </p:nvSpPr>
        <p:spPr bwMode="auto">
          <a:xfrm>
            <a:off x="155575" y="-3222625"/>
            <a:ext cx="9477375" cy="67262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44" name="AutoShape 56" descr="http://static2.keep4u.ru/2012/08/25/e86553c64050baf939c9811d42f39feb.pn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0" name="Picture 12" descr="http://schematherapysociety.com/Resources/Pictures/Russia-ISST-Training-Programs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 r="-1" b="10015"/>
          <a:stretch>
            <a:fillRect/>
          </a:stretch>
        </p:blipFill>
        <p:spPr bwMode="auto">
          <a:xfrm>
            <a:off x="2357422" y="2214560"/>
            <a:ext cx="3929090" cy="2393155"/>
          </a:xfrm>
          <a:prstGeom prst="rect">
            <a:avLst/>
          </a:prstGeom>
          <a:noFill/>
        </p:spPr>
      </p:pic>
      <p:pic>
        <p:nvPicPr>
          <p:cNvPr id="71" name="Picture 2" descr="http://www.coollady.ru/pic/0004/043/031_1.jpg"/>
          <p:cNvPicPr>
            <a:picLocks noChangeAspect="1" noChangeArrowheads="1"/>
          </p:cNvPicPr>
          <p:nvPr userDrawn="1"/>
        </p:nvPicPr>
        <p:blipFill>
          <a:blip r:embed="rId4" cstate="print"/>
          <a:srcRect l="3051"/>
          <a:stretch>
            <a:fillRect/>
          </a:stretch>
        </p:blipFill>
        <p:spPr bwMode="auto">
          <a:xfrm flipH="1">
            <a:off x="0" y="0"/>
            <a:ext cx="9144000" cy="5143500"/>
          </a:xfrm>
          <a:prstGeom prst="frame">
            <a:avLst>
              <a:gd name="adj1" fmla="val 430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2384" name="AutoShape 96" descr="http://img-fotki.yandex.ru/get/9311/47407354.c62/0_12a538_845bff3f_orig.png"/>
          <p:cNvSpPr>
            <a:spLocks noChangeAspect="1" noChangeArrowheads="1"/>
          </p:cNvSpPr>
          <p:nvPr userDrawn="1"/>
        </p:nvSpPr>
        <p:spPr bwMode="auto">
          <a:xfrm>
            <a:off x="63500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82" name="Picture 94" descr="http://a245.phobos.apple.com/us/r1000/109/Purple/v4/ba/0a/fa/ba0afa21-006d-df96-d267-c1a3a95a32d0/mzl.axkqlcca.1024x1024-65.jpg"/>
          <p:cNvPicPr>
            <a:picLocks noChangeAspect="1" noChangeArrowheads="1"/>
          </p:cNvPicPr>
          <p:nvPr userDrawn="1"/>
        </p:nvPicPr>
        <p:blipFill>
          <a:blip r:embed="rId5" cstate="print"/>
          <a:srcRect l="7692" r="9248"/>
          <a:stretch>
            <a:fillRect/>
          </a:stretch>
        </p:blipFill>
        <p:spPr bwMode="auto">
          <a:xfrm>
            <a:off x="0" y="-1"/>
            <a:ext cx="3214678" cy="5160443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2388" name="Picture 100" descr="http://img0.liveinternet.ru/images/attach/c/6/124/218/124218606_5152557_pn042938_1_.png"/>
          <p:cNvPicPr>
            <a:picLocks noChangeAspect="1" noChangeArrowheads="1"/>
          </p:cNvPicPr>
          <p:nvPr userDrawn="1"/>
        </p:nvPicPr>
        <p:blipFill>
          <a:blip r:embed="rId6" cstate="print">
            <a:lum bright="-10000" contrast="10000"/>
          </a:blip>
          <a:srcRect/>
          <a:stretch>
            <a:fillRect/>
          </a:stretch>
        </p:blipFill>
        <p:spPr bwMode="auto">
          <a:xfrm flipH="1">
            <a:off x="2227798" y="320270"/>
            <a:ext cx="2248376" cy="18353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D2E8EEE-F0D5-40D2-990A-D8778E04E51D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06E72F-21BA-4C66-AC53-56CD547A6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D2E8EEE-F0D5-40D2-990A-D8778E04E51D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06E72F-21BA-4C66-AC53-56CD547A6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2" descr="http://newizmerenie.ru/catalog/sky/shutterstock_6368307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28" cy="5143500"/>
          </a:xfrm>
          <a:prstGeom prst="ellipse">
            <a:avLst/>
          </a:prstGeom>
          <a:noFill/>
          <a:effectLst>
            <a:softEdge rad="635000"/>
          </a:effectLst>
        </p:spPr>
      </p:pic>
      <p:pic>
        <p:nvPicPr>
          <p:cNvPr id="11" name="Picture 2" descr="http://www.coollady.ru/pic/0004/043/031_1.jpg"/>
          <p:cNvPicPr>
            <a:picLocks noChangeAspect="1" noChangeArrowheads="1"/>
          </p:cNvPicPr>
          <p:nvPr userDrawn="1"/>
        </p:nvPicPr>
        <p:blipFill>
          <a:blip r:embed="rId3" cstate="print"/>
          <a:srcRect l="3051"/>
          <a:stretch>
            <a:fillRect/>
          </a:stretch>
        </p:blipFill>
        <p:spPr bwMode="auto">
          <a:xfrm flipH="1">
            <a:off x="0" y="0"/>
            <a:ext cx="9144000" cy="5143500"/>
          </a:xfrm>
          <a:prstGeom prst="frame">
            <a:avLst>
              <a:gd name="adj1" fmla="val 430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" name="Picture 16" descr="http://i2.imageban.ru/out/2012/03/11/e22a444a78db948975c469eee5058c3c.png"/>
          <p:cNvPicPr>
            <a:picLocks noChangeAspect="1" noChangeArrowheads="1"/>
          </p:cNvPicPr>
          <p:nvPr userDrawn="1"/>
        </p:nvPicPr>
        <p:blipFill>
          <a:blip r:embed="rId4" cstate="print">
            <a:lum/>
          </a:blip>
          <a:srcRect l="2666" t="10666" r="5340" b="4002"/>
          <a:stretch>
            <a:fillRect/>
          </a:stretch>
        </p:blipFill>
        <p:spPr bwMode="auto">
          <a:xfrm>
            <a:off x="571472" y="285734"/>
            <a:ext cx="2156536" cy="1000132"/>
          </a:xfrm>
          <a:prstGeom prst="rect">
            <a:avLst/>
          </a:prstGeom>
          <a:noFill/>
        </p:spPr>
      </p:pic>
      <p:pic>
        <p:nvPicPr>
          <p:cNvPr id="13" name="Picture 12" descr="http://schematherapysociety.com/Resources/Pictures/Russia-ISST-Training-Programs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 r="-1" b="10015"/>
          <a:stretch>
            <a:fillRect/>
          </a:stretch>
        </p:blipFill>
        <p:spPr bwMode="auto">
          <a:xfrm>
            <a:off x="214282" y="2820481"/>
            <a:ext cx="3286148" cy="20015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oollady.ru/pic/0004/043/031_1.jpg"/>
          <p:cNvPicPr>
            <a:picLocks noChangeAspect="1" noChangeArrowheads="1"/>
          </p:cNvPicPr>
          <p:nvPr userDrawn="1"/>
        </p:nvPicPr>
        <p:blipFill>
          <a:blip r:embed="rId2" cstate="print"/>
          <a:srcRect l="3051"/>
          <a:stretch>
            <a:fillRect/>
          </a:stretch>
        </p:blipFill>
        <p:spPr bwMode="auto">
          <a:xfrm flipH="1">
            <a:off x="0" y="0"/>
            <a:ext cx="9144000" cy="5143500"/>
          </a:xfrm>
          <a:prstGeom prst="frame">
            <a:avLst>
              <a:gd name="adj1" fmla="val 430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icture 22" descr="http://newizmerenie.ru/catalog/sky/shutterstock_63683077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28" cy="5143500"/>
          </a:xfrm>
          <a:prstGeom prst="ellipse">
            <a:avLst/>
          </a:prstGeom>
          <a:noFill/>
          <a:effectLst>
            <a:softEdge rad="635000"/>
          </a:effectLst>
        </p:spPr>
      </p:pic>
      <p:pic>
        <p:nvPicPr>
          <p:cNvPr id="9" name="Picture 94" descr="http://a245.phobos.apple.com/us/r1000/109/Purple/v4/ba/0a/fa/ba0afa21-006d-df96-d267-c1a3a95a32d0/mzl.axkqlcca.1024x1024-65.jpg"/>
          <p:cNvPicPr>
            <a:picLocks noChangeAspect="1" noChangeArrowheads="1"/>
          </p:cNvPicPr>
          <p:nvPr userDrawn="1"/>
        </p:nvPicPr>
        <p:blipFill>
          <a:blip r:embed="rId4" cstate="print"/>
          <a:srcRect l="7692" r="9248"/>
          <a:stretch>
            <a:fillRect/>
          </a:stretch>
        </p:blipFill>
        <p:spPr bwMode="auto">
          <a:xfrm>
            <a:off x="0" y="285734"/>
            <a:ext cx="2714613" cy="435770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" name="Picture 100" descr="http://img0.liveinternet.ru/images/attach/c/6/124/218/124218606_5152557_pn042938_1_.png"/>
          <p:cNvPicPr>
            <a:picLocks noChangeAspect="1" noChangeArrowheads="1"/>
          </p:cNvPicPr>
          <p:nvPr userDrawn="1"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 rot="903862" flipH="1">
            <a:off x="1961686" y="443514"/>
            <a:ext cx="1977276" cy="161400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oollady.ru/pic/0004/043/031_1.jpg"/>
          <p:cNvPicPr>
            <a:picLocks noChangeAspect="1" noChangeArrowheads="1"/>
          </p:cNvPicPr>
          <p:nvPr userDrawn="1"/>
        </p:nvPicPr>
        <p:blipFill>
          <a:blip r:embed="rId2" cstate="print"/>
          <a:srcRect l="3051"/>
          <a:stretch>
            <a:fillRect/>
          </a:stretch>
        </p:blipFill>
        <p:spPr bwMode="auto">
          <a:xfrm flipH="1">
            <a:off x="0" y="0"/>
            <a:ext cx="9144000" cy="5143500"/>
          </a:xfrm>
          <a:prstGeom prst="frame">
            <a:avLst>
              <a:gd name="adj1" fmla="val 430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Picture 12" descr="http://schematherapysociety.com/Resources/Pictures/Russia-ISST-Training-Programs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 r="-1" b="10015"/>
          <a:stretch>
            <a:fillRect/>
          </a:stretch>
        </p:blipFill>
        <p:spPr bwMode="auto">
          <a:xfrm>
            <a:off x="214282" y="3571882"/>
            <a:ext cx="2071702" cy="12618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coollady.ru/pic/0004/043/031_1.jpg"/>
          <p:cNvPicPr>
            <a:picLocks noChangeAspect="1" noChangeArrowheads="1"/>
          </p:cNvPicPr>
          <p:nvPr userDrawn="1"/>
        </p:nvPicPr>
        <p:blipFill>
          <a:blip r:embed="rId2" cstate="print"/>
          <a:srcRect l="3051"/>
          <a:stretch>
            <a:fillRect/>
          </a:stretch>
        </p:blipFill>
        <p:spPr bwMode="auto">
          <a:xfrm flipH="1">
            <a:off x="0" y="0"/>
            <a:ext cx="9144000" cy="5143500"/>
          </a:xfrm>
          <a:prstGeom prst="frame">
            <a:avLst>
              <a:gd name="adj1" fmla="val 430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" name="Picture 22" descr="http://newizmerenie.ru/catalog/sky/shutterstock_63683077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28" cy="5143500"/>
          </a:xfrm>
          <a:prstGeom prst="ellipse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coollady.ru/pic/0004/043/031_1.jpg"/>
          <p:cNvPicPr>
            <a:picLocks noChangeAspect="1" noChangeArrowheads="1"/>
          </p:cNvPicPr>
          <p:nvPr userDrawn="1"/>
        </p:nvPicPr>
        <p:blipFill>
          <a:blip r:embed="rId2" cstate="print"/>
          <a:srcRect l="3051"/>
          <a:stretch>
            <a:fillRect/>
          </a:stretch>
        </p:blipFill>
        <p:spPr bwMode="auto">
          <a:xfrm flipH="1">
            <a:off x="0" y="0"/>
            <a:ext cx="9144000" cy="5143500"/>
          </a:xfrm>
          <a:prstGeom prst="frame">
            <a:avLst>
              <a:gd name="adj1" fmla="val 430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D2E8EEE-F0D5-40D2-990A-D8778E04E51D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06E72F-21BA-4C66-AC53-56CD547A6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D2E8EEE-F0D5-40D2-990A-D8778E04E51D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06E72F-21BA-4C66-AC53-56CD547A6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D2E8EEE-F0D5-40D2-990A-D8778E04E51D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06E72F-21BA-4C66-AC53-56CD547A6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coollady.ru/pic/0004/043/031_1.jpg"/>
          <p:cNvPicPr>
            <a:picLocks noChangeAspect="1" noChangeArrowheads="1"/>
          </p:cNvPicPr>
          <p:nvPr userDrawn="1"/>
        </p:nvPicPr>
        <p:blipFill>
          <a:blip r:embed="rId13" cstate="print"/>
          <a:srcRect l="3051"/>
          <a:stretch>
            <a:fillRect/>
          </a:stretch>
        </p:blipFill>
        <p:spPr bwMode="auto">
          <a:xfrm flipH="1"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3318" name="AutoShape 6" descr="http://s01.yapfiles.ru/files/757043/nebo.jp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http://images.forwallpaper.com/files/images/4/4d2f/4d2fbc98/692722/house-field-dove-bubble.jpg"/>
          <p:cNvSpPr>
            <a:spLocks noChangeAspect="1" noChangeArrowheads="1"/>
          </p:cNvSpPr>
          <p:nvPr userDrawn="1"/>
        </p:nvSpPr>
        <p:spPr bwMode="auto">
          <a:xfrm>
            <a:off x="63500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2" y="1563638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3200" dirty="0">
                <a:ln w="19050">
                  <a:solidFill>
                    <a:srgbClr val="FF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Моя Родина -   РОССИЯ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059582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Викторина</a:t>
            </a:r>
            <a:endParaRPr lang="ru-RU" sz="2400" dirty="0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563888" y="2787774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из глины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71800" y="411510"/>
            <a:ext cx="4680520" cy="5760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Из чего раньше на Руси делали посуду?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2211710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из металла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3363838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из бересты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635646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из камней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163564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2211758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2787822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1800" y="336388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11" name="Овал 10"/>
          <p:cNvSpPr/>
          <p:nvPr/>
        </p:nvSpPr>
        <p:spPr>
          <a:xfrm>
            <a:off x="323528" y="339502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6732240" y="4587974"/>
            <a:ext cx="504056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EA9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563888" y="1635646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блины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71800" y="411510"/>
            <a:ext cx="4680520" cy="5760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Самое любимое русское угощение, особенно на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Масленницу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– это…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2787774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лепёшки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3363838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колобки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2211710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пироги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163564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2211758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2787822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1800" y="336388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11" name="Овал 10"/>
          <p:cNvSpPr/>
          <p:nvPr/>
        </p:nvSpPr>
        <p:spPr>
          <a:xfrm>
            <a:off x="323528" y="339502"/>
            <a:ext cx="648072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6732240" y="4587974"/>
            <a:ext cx="504056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EA9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63888" y="1635646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1 июня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2211710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12 июня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71800" y="411510"/>
            <a:ext cx="4680520" cy="5760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Когда отмечают День России?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2787774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4 ноября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3363838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1 мая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163564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2211758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2787822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1800" y="336388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11" name="Овал 10"/>
          <p:cNvSpPr/>
          <p:nvPr/>
        </p:nvSpPr>
        <p:spPr>
          <a:xfrm>
            <a:off x="323528" y="339502"/>
            <a:ext cx="648072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12" name="Стрелка вправо 11">
            <a:hlinkClick r:id="" action="ppaction://hlinkshowjump?jump=endshow"/>
          </p:cNvPr>
          <p:cNvSpPr/>
          <p:nvPr/>
        </p:nvSpPr>
        <p:spPr>
          <a:xfrm>
            <a:off x="6732240" y="4587974"/>
            <a:ext cx="504056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EA9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563888" y="1635646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Москва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71800" y="411510"/>
            <a:ext cx="4680520" cy="5760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Столица нашей Родины - 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2787774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Санкт-Петербург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2211710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Великий Новгород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3363838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Владимир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163564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2211758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2787822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1800" y="336388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11" name="Овал 10"/>
          <p:cNvSpPr/>
          <p:nvPr/>
        </p:nvSpPr>
        <p:spPr>
          <a:xfrm>
            <a:off x="323528" y="339502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6732240" y="4587974"/>
            <a:ext cx="504056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EA9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71800" y="411510"/>
            <a:ext cx="4680520" cy="5760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 каком порядке расположены цвета на флаге России?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1635646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синий-белый-красный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2211710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красный-белый-синий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3363838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голубой-красный-белый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163564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2211758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2787822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1800" y="336388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11" name="Овал 10"/>
          <p:cNvSpPr/>
          <p:nvPr/>
        </p:nvSpPr>
        <p:spPr>
          <a:xfrm>
            <a:off x="323528" y="339502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2787774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белый-синий-красный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6732240" y="4587974"/>
            <a:ext cx="504056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EA9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3888" y="2787774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лев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3363838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двуглавый орел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71800" y="411510"/>
            <a:ext cx="4680520" cy="5760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На гербе России изображён…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1635646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воин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2211710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медведь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163564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2211758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2787822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1800" y="336388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11" name="Овал 10"/>
          <p:cNvSpPr/>
          <p:nvPr/>
        </p:nvSpPr>
        <p:spPr>
          <a:xfrm>
            <a:off x="323528" y="339502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6732240" y="4587974"/>
            <a:ext cx="504056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EA9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563888" y="2211710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Владимир Владимирович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71800" y="411510"/>
            <a:ext cx="4680520" cy="5760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Как зовут президента России?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2787774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Владимир Дмитриевич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1635646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Дмитрий Анатольевич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3363838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Владимир Анатольевич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163564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2211758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2787822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1800" y="336388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11" name="Овал 10"/>
          <p:cNvSpPr/>
          <p:nvPr/>
        </p:nvSpPr>
        <p:spPr>
          <a:xfrm>
            <a:off x="323528" y="339502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6732240" y="4587974"/>
            <a:ext cx="504056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EA9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563888" y="2787774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россияне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71800" y="411510"/>
            <a:ext cx="4680520" cy="5760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Люди, живущие в России – это…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1635646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поселенцы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3363838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народ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2211710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горожане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163564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2211758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2787822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1800" y="336388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11" name="Овал 10"/>
          <p:cNvSpPr/>
          <p:nvPr/>
        </p:nvSpPr>
        <p:spPr>
          <a:xfrm>
            <a:off x="323528" y="339502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6732240" y="4587974"/>
            <a:ext cx="504056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EA9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563888" y="3363838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русский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71800" y="411510"/>
            <a:ext cx="4680520" cy="5760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Официальный язык в нашей стране - 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1635646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славянский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2787774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сложный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2211710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российский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163564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2211758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2787822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1800" y="336388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11" name="Овал 10"/>
          <p:cNvSpPr/>
          <p:nvPr/>
        </p:nvSpPr>
        <p:spPr>
          <a:xfrm>
            <a:off x="323528" y="339502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6732240" y="4587974"/>
            <a:ext cx="504056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EA9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563888" y="3363838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матрёшка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71800" y="411510"/>
            <a:ext cx="4680520" cy="5760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Как называется народная игрушка, внутри которой маленькие куколки?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2787774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бирюлька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2211710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Ванька-встанька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635646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неваляшка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163564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2211758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2787822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1800" y="336388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11" name="Овал 10"/>
          <p:cNvSpPr/>
          <p:nvPr/>
        </p:nvSpPr>
        <p:spPr>
          <a:xfrm>
            <a:off x="323528" y="339502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6732240" y="4587974"/>
            <a:ext cx="504056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EA9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563888" y="2211710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обувь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71800" y="411510"/>
            <a:ext cx="4680520" cy="5760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 старину люди ходили в лаптях, что это такое?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2787774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варежки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3363838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платки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635646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одежда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163564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2211758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2787822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1800" y="336388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11" name="Овал 10"/>
          <p:cNvSpPr/>
          <p:nvPr/>
        </p:nvSpPr>
        <p:spPr>
          <a:xfrm>
            <a:off x="323528" y="339502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6732240" y="4587974"/>
            <a:ext cx="504056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EA9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202</Words>
  <Application>Microsoft Office PowerPoint</Application>
  <PresentationFormat>Экран (16:9)</PresentationFormat>
  <Paragraphs>112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Господин</cp:lastModifiedBy>
  <cp:revision>41</cp:revision>
  <dcterms:created xsi:type="dcterms:W3CDTF">2016-06-09T14:40:53Z</dcterms:created>
  <dcterms:modified xsi:type="dcterms:W3CDTF">2022-04-30T09:02:21Z</dcterms:modified>
</cp:coreProperties>
</file>